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19"/>
  </p:notesMasterIdLst>
  <p:sldIdLst>
    <p:sldId id="2147477863" r:id="rId3"/>
    <p:sldId id="2147477864" r:id="rId4"/>
    <p:sldId id="2147477865" r:id="rId5"/>
    <p:sldId id="2147469724" r:id="rId6"/>
    <p:sldId id="2147469716" r:id="rId7"/>
    <p:sldId id="259" r:id="rId8"/>
    <p:sldId id="2147477874" r:id="rId9"/>
    <p:sldId id="2147469720" r:id="rId10"/>
    <p:sldId id="2147477866" r:id="rId11"/>
    <p:sldId id="2147477867" r:id="rId12"/>
    <p:sldId id="2147477873" r:id="rId13"/>
    <p:sldId id="2147477870" r:id="rId14"/>
    <p:sldId id="2147477871" r:id="rId15"/>
    <p:sldId id="2147477872" r:id="rId16"/>
    <p:sldId id="2147477868" r:id="rId17"/>
    <p:sldId id="2147477875" r:id="rId18"/>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90" autoAdjust="0"/>
    <p:restoredTop sz="94660"/>
  </p:normalViewPr>
  <p:slideViewPr>
    <p:cSldViewPr snapToGrid="0">
      <p:cViewPr varScale="1">
        <p:scale>
          <a:sx n="109" d="100"/>
          <a:sy n="109" d="100"/>
        </p:scale>
        <p:origin x="35" y="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30/05/2023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5/30/2023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app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 </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235336" y="4326863"/>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41129883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7204</TotalTime>
  <Words>198</Words>
  <Application>Microsoft Office PowerPoint</Application>
  <PresentationFormat>Widescreen</PresentationFormat>
  <Paragraphs>37</Paragraphs>
  <Slides>16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Consolas</vt:lpstr>
      <vt:lpstr>Segoe UI</vt:lpstr>
      <vt:lpstr>Segoe UI Semibold</vt:lpstr>
      <vt:lpstr>Wingdings</vt:lpstr>
      <vt:lpstr>Microsoft D365 template</vt:lpstr>
      <vt:lpstr>1_Microsoft D365 template</vt:lpstr>
      <vt:lpstr>Telemetry (Power BI) app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see if customer is using Microsoft connectors</vt:lpstr>
      <vt:lpstr>Errors</vt:lpstr>
      <vt:lpstr>Performance</vt:lpstr>
      <vt:lpstr>Tuning outgoing web service calls</vt:lpstr>
      <vt:lpstr>Outgoing web service performance - 1</vt:lpstr>
      <vt:lpstr>Outgoing web service performance - 2</vt:lpstr>
      <vt:lpstr>Outgoing web service performance - 3</vt:lpstr>
      <vt:lpstr>Administration</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5</cp:revision>
  <dcterms:created xsi:type="dcterms:W3CDTF">2023-05-11T10:10:30Z</dcterms:created>
  <dcterms:modified xsi:type="dcterms:W3CDTF">2023-05-30T09:36:47Z</dcterms:modified>
</cp:coreProperties>
</file>